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4" r:id="rId4"/>
    <p:sldId id="263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8672C2-DC40-4689-A0B7-A800338D27C2}" v="8" dt="2021-08-16T01:25:43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ove.John@Melbourne High" userId="abe37398-4bfd-43db-a5a0-e33b69602db2" providerId="ADAL" clId="{1B8672C2-DC40-4689-A0B7-A800338D27C2}"/>
    <pc:docChg chg="custSel addSld delSld modSld">
      <pc:chgData name="Angove.John@Melbourne High" userId="abe37398-4bfd-43db-a5a0-e33b69602db2" providerId="ADAL" clId="{1B8672C2-DC40-4689-A0B7-A800338D27C2}" dt="2021-08-16T01:25:43.559" v="289"/>
      <pc:docMkLst>
        <pc:docMk/>
      </pc:docMkLst>
      <pc:sldChg chg="modSp mod">
        <pc:chgData name="Angove.John@Melbourne High" userId="abe37398-4bfd-43db-a5a0-e33b69602db2" providerId="ADAL" clId="{1B8672C2-DC40-4689-A0B7-A800338D27C2}" dt="2021-08-16T01:25:43.559" v="289"/>
        <pc:sldMkLst>
          <pc:docMk/>
          <pc:sldMk cId="4125049149" sldId="256"/>
        </pc:sldMkLst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4125049149" sldId="256"/>
            <ac:spMk id="2" creationId="{1AC0A9AD-308F-4554-9420-3B28E69BE407}"/>
          </ac:spMkLst>
        </pc:spChg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4125049149" sldId="256"/>
            <ac:spMk id="3" creationId="{B202C7EF-B994-4D9A-83D9-C4D1D20AD19E}"/>
          </ac:spMkLst>
        </pc:spChg>
      </pc:sldChg>
      <pc:sldChg chg="addSp delSp modSp new mod modClrScheme modAnim chgLayout">
        <pc:chgData name="Angove.John@Melbourne High" userId="abe37398-4bfd-43db-a5a0-e33b69602db2" providerId="ADAL" clId="{1B8672C2-DC40-4689-A0B7-A800338D27C2}" dt="2021-08-16T01:25:43.559" v="289"/>
        <pc:sldMkLst>
          <pc:docMk/>
          <pc:sldMk cId="4181772009" sldId="257"/>
        </pc:sldMkLst>
        <pc:spChg chg="mod or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4181772009" sldId="257"/>
            <ac:spMk id="2" creationId="{0A09D56D-7288-4B4D-A912-085AD22382DB}"/>
          </ac:spMkLst>
        </pc:spChg>
        <pc:spChg chg="del mod ord">
          <ac:chgData name="Angove.John@Melbourne High" userId="abe37398-4bfd-43db-a5a0-e33b69602db2" providerId="ADAL" clId="{1B8672C2-DC40-4689-A0B7-A800338D27C2}" dt="2021-08-16T01:17:45.982" v="102" actId="700"/>
          <ac:spMkLst>
            <pc:docMk/>
            <pc:sldMk cId="4181772009" sldId="257"/>
            <ac:spMk id="3" creationId="{ABF40D61-3102-4400-BC53-7518C595A3BA}"/>
          </ac:spMkLst>
        </pc:spChg>
        <pc:spChg chg="add mod or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4181772009" sldId="257"/>
            <ac:spMk id="4" creationId="{76842B34-8102-46D7-A0F6-94C307C79812}"/>
          </ac:spMkLst>
        </pc:spChg>
        <pc:spChg chg="add del mod ord">
          <ac:chgData name="Angove.John@Melbourne High" userId="abe37398-4bfd-43db-a5a0-e33b69602db2" providerId="ADAL" clId="{1B8672C2-DC40-4689-A0B7-A800338D27C2}" dt="2021-08-16T01:20:40.273" v="219"/>
          <ac:spMkLst>
            <pc:docMk/>
            <pc:sldMk cId="4181772009" sldId="257"/>
            <ac:spMk id="5" creationId="{9CB39A95-50CC-4642-AF67-6F393407EF42}"/>
          </ac:spMkLst>
        </pc:spChg>
        <pc:picChg chg="add mod">
          <ac:chgData name="Angove.John@Melbourne High" userId="abe37398-4bfd-43db-a5a0-e33b69602db2" providerId="ADAL" clId="{1B8672C2-DC40-4689-A0B7-A800338D27C2}" dt="2021-08-16T01:25:43.559" v="289"/>
          <ac:picMkLst>
            <pc:docMk/>
            <pc:sldMk cId="4181772009" sldId="257"/>
            <ac:picMk id="3" creationId="{C6B544D8-60F6-44D9-9887-87BF54A20EA8}"/>
          </ac:picMkLst>
        </pc:picChg>
      </pc:sldChg>
      <pc:sldChg chg="modSp new mod">
        <pc:chgData name="Angove.John@Melbourne High" userId="abe37398-4bfd-43db-a5a0-e33b69602db2" providerId="ADAL" clId="{1B8672C2-DC40-4689-A0B7-A800338D27C2}" dt="2021-08-16T01:25:43.559" v="289"/>
        <pc:sldMkLst>
          <pc:docMk/>
          <pc:sldMk cId="3598853430" sldId="258"/>
        </pc:sldMkLst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3598853430" sldId="258"/>
            <ac:spMk id="2" creationId="{43F677EC-0A70-4149-9743-B8D126FDC576}"/>
          </ac:spMkLst>
        </pc:spChg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3598853430" sldId="258"/>
            <ac:spMk id="3" creationId="{FA412EAE-FB36-4B83-977C-8A6F56F79EAB}"/>
          </ac:spMkLst>
        </pc:spChg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3598853430" sldId="258"/>
            <ac:spMk id="4" creationId="{F67567C7-A4D1-441A-A0BB-FC50AF3EF7A0}"/>
          </ac:spMkLst>
        </pc:spChg>
      </pc:sldChg>
      <pc:sldChg chg="new del">
        <pc:chgData name="Angove.John@Melbourne High" userId="abe37398-4bfd-43db-a5a0-e33b69602db2" providerId="ADAL" clId="{1B8672C2-DC40-4689-A0B7-A800338D27C2}" dt="2021-08-16T01:21:12.271" v="229" actId="47"/>
        <pc:sldMkLst>
          <pc:docMk/>
          <pc:sldMk cId="331260700" sldId="259"/>
        </pc:sldMkLst>
      </pc:sldChg>
      <pc:sldChg chg="new del">
        <pc:chgData name="Angove.John@Melbourne High" userId="abe37398-4bfd-43db-a5a0-e33b69602db2" providerId="ADAL" clId="{1B8672C2-DC40-4689-A0B7-A800338D27C2}" dt="2021-08-16T01:21:11.460" v="228" actId="47"/>
        <pc:sldMkLst>
          <pc:docMk/>
          <pc:sldMk cId="2348497921" sldId="260"/>
        </pc:sldMkLst>
      </pc:sldChg>
      <pc:sldChg chg="add del">
        <pc:chgData name="Angove.John@Melbourne High" userId="abe37398-4bfd-43db-a5a0-e33b69602db2" providerId="ADAL" clId="{1B8672C2-DC40-4689-A0B7-A800338D27C2}" dt="2021-08-16T01:21:12.870" v="230" actId="47"/>
        <pc:sldMkLst>
          <pc:docMk/>
          <pc:sldMk cId="170933716" sldId="261"/>
        </pc:sldMkLst>
      </pc:sldChg>
      <pc:sldChg chg="add del">
        <pc:chgData name="Angove.John@Melbourne High" userId="abe37398-4bfd-43db-a5a0-e33b69602db2" providerId="ADAL" clId="{1B8672C2-DC40-4689-A0B7-A800338D27C2}" dt="2021-08-16T01:21:10.913" v="227" actId="47"/>
        <pc:sldMkLst>
          <pc:docMk/>
          <pc:sldMk cId="1943807380" sldId="262"/>
        </pc:sldMkLst>
      </pc:sldChg>
      <pc:sldChg chg="modSp add mod">
        <pc:chgData name="Angove.John@Melbourne High" userId="abe37398-4bfd-43db-a5a0-e33b69602db2" providerId="ADAL" clId="{1B8672C2-DC40-4689-A0B7-A800338D27C2}" dt="2021-08-16T01:25:43.559" v="289"/>
        <pc:sldMkLst>
          <pc:docMk/>
          <pc:sldMk cId="3694209905" sldId="263"/>
        </pc:sldMkLst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3694209905" sldId="263"/>
            <ac:spMk id="2" creationId="{0A09D56D-7288-4B4D-A912-085AD22382DB}"/>
          </ac:spMkLst>
        </pc:spChg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3694209905" sldId="263"/>
            <ac:spMk id="4" creationId="{76842B34-8102-46D7-A0F6-94C307C79812}"/>
          </ac:spMkLst>
        </pc:spChg>
        <pc:picChg chg="mod">
          <ac:chgData name="Angove.John@Melbourne High" userId="abe37398-4bfd-43db-a5a0-e33b69602db2" providerId="ADAL" clId="{1B8672C2-DC40-4689-A0B7-A800338D27C2}" dt="2021-08-16T01:25:43.559" v="289"/>
          <ac:picMkLst>
            <pc:docMk/>
            <pc:sldMk cId="3694209905" sldId="263"/>
            <ac:picMk id="3" creationId="{C6B544D8-60F6-44D9-9887-87BF54A20EA8}"/>
          </ac:picMkLst>
        </pc:picChg>
      </pc:sldChg>
      <pc:sldChg chg="modSp add mod">
        <pc:chgData name="Angove.John@Melbourne High" userId="abe37398-4bfd-43db-a5a0-e33b69602db2" providerId="ADAL" clId="{1B8672C2-DC40-4689-A0B7-A800338D27C2}" dt="2021-08-16T01:25:43.559" v="289"/>
        <pc:sldMkLst>
          <pc:docMk/>
          <pc:sldMk cId="2432494312" sldId="264"/>
        </pc:sldMkLst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2432494312" sldId="264"/>
            <ac:spMk id="2" creationId="{0A09D56D-7288-4B4D-A912-085AD22382DB}"/>
          </ac:spMkLst>
        </pc:spChg>
        <pc:spChg chg="mod">
          <ac:chgData name="Angove.John@Melbourne High" userId="abe37398-4bfd-43db-a5a0-e33b69602db2" providerId="ADAL" clId="{1B8672C2-DC40-4689-A0B7-A800338D27C2}" dt="2021-08-16T01:25:43.559" v="289"/>
          <ac:spMkLst>
            <pc:docMk/>
            <pc:sldMk cId="2432494312" sldId="264"/>
            <ac:spMk id="4" creationId="{76842B34-8102-46D7-A0F6-94C307C79812}"/>
          </ac:spMkLst>
        </pc:spChg>
        <pc:picChg chg="mod">
          <ac:chgData name="Angove.John@Melbourne High" userId="abe37398-4bfd-43db-a5a0-e33b69602db2" providerId="ADAL" clId="{1B8672C2-DC40-4689-A0B7-A800338D27C2}" dt="2021-08-16T01:25:43.559" v="289"/>
          <ac:picMkLst>
            <pc:docMk/>
            <pc:sldMk cId="2432494312" sldId="264"/>
            <ac:picMk id="3" creationId="{C6B544D8-60F6-44D9-9887-87BF54A20EA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1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7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8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61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1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85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8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32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2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4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5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3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D71EB4-7320-44F8-BCC8-4E2D3894802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9F234C7-DDD5-4F09-BB65-CC414451A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7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ILHe-BQbmE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ILHe-BQbmE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ILHe-BQbmE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0A9AD-308F-4554-9420-3B28E69BE4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YouTube Videographers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C7EF-B994-4D9A-83D9-C4D1D20AD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 HERE</a:t>
            </a:r>
          </a:p>
        </p:txBody>
      </p:sp>
    </p:spTree>
    <p:extLst>
      <p:ext uri="{BB962C8B-B14F-4D97-AF65-F5344CB8AC3E}">
        <p14:creationId xmlns:p14="http://schemas.microsoft.com/office/powerpoint/2010/main" val="412504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D56D-7288-4B4D-A912-085AD223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YouTube Person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42B34-8102-46D7-A0F6-94C307C798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Person’s Name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More Information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Link to YouTube Channel</a:t>
            </a:r>
          </a:p>
        </p:txBody>
      </p:sp>
      <p:pic>
        <p:nvPicPr>
          <p:cNvPr id="3" name="Online Media 2" title="Mel High 2021 Graduation">
            <a:hlinkClick r:id="" action="ppaction://media"/>
            <a:extLst>
              <a:ext uri="{FF2B5EF4-FFF2-40B4-BE49-F238E27FC236}">
                <a16:creationId xmlns:a16="http://schemas.microsoft.com/office/drawing/2014/main" id="{C6B544D8-60F6-44D9-9887-87BF54A20EA8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93100" y="3798888"/>
            <a:ext cx="1524000" cy="86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77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D56D-7288-4B4D-A912-085AD223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YouTube Person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42B34-8102-46D7-A0F6-94C307C798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Person’s Name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More Information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Link to YouTube Channel</a:t>
            </a:r>
          </a:p>
          <a:p>
            <a:r>
              <a:rPr lang="en-US" dirty="0"/>
              <a:t>Link to their website</a:t>
            </a:r>
          </a:p>
        </p:txBody>
      </p:sp>
      <p:pic>
        <p:nvPicPr>
          <p:cNvPr id="3" name="Online Media 2" title="Mel High 2021 Graduation">
            <a:hlinkClick r:id="" action="ppaction://media"/>
            <a:extLst>
              <a:ext uri="{FF2B5EF4-FFF2-40B4-BE49-F238E27FC236}">
                <a16:creationId xmlns:a16="http://schemas.microsoft.com/office/drawing/2014/main" id="{C6B544D8-60F6-44D9-9887-87BF54A20EA8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93100" y="3798888"/>
            <a:ext cx="1524000" cy="86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9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D56D-7288-4B4D-A912-085AD2238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3rd YouTube Person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42B34-8102-46D7-A0F6-94C307C798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Person’s Name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More Information</a:t>
            </a:r>
          </a:p>
          <a:p>
            <a:r>
              <a:rPr lang="en-US" dirty="0"/>
              <a:t>More information </a:t>
            </a:r>
          </a:p>
          <a:p>
            <a:r>
              <a:rPr lang="en-US" dirty="0"/>
              <a:t>Link to YouTube Channel</a:t>
            </a:r>
          </a:p>
          <a:p>
            <a:r>
              <a:rPr lang="en-US" dirty="0"/>
              <a:t>Link to their website</a:t>
            </a:r>
          </a:p>
        </p:txBody>
      </p:sp>
      <p:pic>
        <p:nvPicPr>
          <p:cNvPr id="3" name="Online Media 2" title="Mel High 2021 Graduation">
            <a:hlinkClick r:id="" action="ppaction://media"/>
            <a:extLst>
              <a:ext uri="{FF2B5EF4-FFF2-40B4-BE49-F238E27FC236}">
                <a16:creationId xmlns:a16="http://schemas.microsoft.com/office/drawing/2014/main" id="{C6B544D8-60F6-44D9-9887-87BF54A20EA8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293100" y="3798888"/>
            <a:ext cx="1524000" cy="86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0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677EC-0A70-4149-9743-B8D126FD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Anything else?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12EAE-FB36-4B83-977C-8A6F56F79E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567C7-A4D1-441A-A0BB-FC50AF3EF7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53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</TotalTime>
  <Words>61</Words>
  <Application>Microsoft Office PowerPoint</Application>
  <PresentationFormat>Widescreen</PresentationFormat>
  <Paragraphs>23</Paragraphs>
  <Slides>5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YouTube Videographers</vt:lpstr>
      <vt:lpstr>1st YouTube Person</vt:lpstr>
      <vt:lpstr>2nd  YouTube Person</vt:lpstr>
      <vt:lpstr>3rd YouTube Person</vt:lpstr>
      <vt:lpstr>Anything else?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Angove.John@Melbourne High</dc:creator>
  <cp:lastModifiedBy>Angove.John@Melbourne High</cp:lastModifiedBy>
  <cp:revision>1</cp:revision>
  <dcterms:created xsi:type="dcterms:W3CDTF">2021-08-16T01:16:38Z</dcterms:created>
  <dcterms:modified xsi:type="dcterms:W3CDTF">2021-08-16T01:25:46Z</dcterms:modified>
</cp:coreProperties>
</file>